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8" r:id="rId2"/>
    <p:sldId id="339" r:id="rId3"/>
    <p:sldId id="345" r:id="rId4"/>
    <p:sldId id="341" r:id="rId5"/>
    <p:sldId id="348" r:id="rId6"/>
    <p:sldId id="350" r:id="rId7"/>
    <p:sldId id="352" r:id="rId8"/>
    <p:sldId id="35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800000"/>
    <a:srgbClr val="B00000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2" autoAdjust="0"/>
    <p:restoredTop sz="86387" autoAdjust="0"/>
  </p:normalViewPr>
  <p:slideViewPr>
    <p:cSldViewPr>
      <p:cViewPr>
        <p:scale>
          <a:sx n="80" d="100"/>
          <a:sy n="80" d="100"/>
        </p:scale>
        <p:origin x="-251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6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84D85E-CAF2-4E94-BACD-190820506FB9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888F00-326E-4CD2-8894-D008E254F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92A5-3E72-467C-B02C-46BF1D3B6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5E46-5AFB-47E7-B111-725B2D9D1B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DC01-9BF3-48F4-BB8D-5D374F32C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1965-AD9A-46F4-8E3D-249AA5F159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A90A-D159-40A6-91AF-9D8E3BE27A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963D-3818-4DC1-B70C-151EB559C3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3E4C-955A-4D94-8B58-7568D3224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C651-B38D-430E-B68E-204C7E6A01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61035-F1B7-45B0-B231-4F43FE170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C75A-9774-4589-90FA-C2C37D50D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F139-DC5E-47BA-A62E-522F24F61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D377C-F261-4798-8173-E81A129CD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316864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МУЗЕЙ БОЕВОЙ </a:t>
            </a:r>
            <a:r>
              <a:rPr lang="ru-RU" b="1" dirty="0" smtClean="0">
                <a:latin typeface="Arial Black" pitchFamily="34" charset="0"/>
              </a:rPr>
              <a:t>СЛАВЫ 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                                 им. </a:t>
            </a:r>
            <a:r>
              <a:rPr lang="ru-RU" b="1" dirty="0" err="1" smtClean="0">
                <a:latin typeface="Arial Black" pitchFamily="34" charset="0"/>
              </a:rPr>
              <a:t>И.Г.Лядова</a:t>
            </a:r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endParaRPr lang="ru-RU" b="1" dirty="0" smtClean="0">
              <a:latin typeface="Arial Black" pitchFamily="34" charset="0"/>
            </a:endParaRPr>
          </a:p>
          <a:p>
            <a:pPr algn="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sz="2000" dirty="0" smtClean="0">
                <a:latin typeface="Arial Black" pitchFamily="34" charset="0"/>
              </a:rPr>
              <a:t>МАОУ </a:t>
            </a:r>
            <a:r>
              <a:rPr lang="ru-RU" sz="2000" dirty="0" smtClean="0">
                <a:latin typeface="Arial Black" pitchFamily="34" charset="0"/>
              </a:rPr>
              <a:t>«</a:t>
            </a:r>
            <a:r>
              <a:rPr lang="ru-RU" sz="2000" dirty="0" err="1" smtClean="0">
                <a:latin typeface="Arial Black" pitchFamily="34" charset="0"/>
              </a:rPr>
              <a:t>СинТез</a:t>
            </a:r>
            <a:r>
              <a:rPr lang="ru-RU" sz="2000" dirty="0" smtClean="0">
                <a:latin typeface="Arial Black" pitchFamily="34" charset="0"/>
              </a:rPr>
              <a:t>» г. Перми </a:t>
            </a:r>
          </a:p>
          <a:p>
            <a:pPr algn="r">
              <a:buNone/>
            </a:pPr>
            <a:r>
              <a:rPr lang="ru-RU" sz="2000" dirty="0" smtClean="0">
                <a:latin typeface="Arial Black" pitchFamily="34" charset="0"/>
              </a:rPr>
              <a:t>(корпус 2, ул.Высокая, 6)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Кратко о музее</a:t>
            </a:r>
          </a:p>
          <a:p>
            <a:r>
              <a:rPr lang="ru-RU" sz="2800" b="1" dirty="0" smtClean="0"/>
              <a:t>Год основания- 1998 год</a:t>
            </a:r>
          </a:p>
          <a:p>
            <a:r>
              <a:rPr lang="ru-RU" sz="2800" b="1" dirty="0" smtClean="0"/>
              <a:t>Открыт в память о герое СССР </a:t>
            </a:r>
            <a:r>
              <a:rPr lang="ru-RU" sz="2800" b="1" dirty="0" err="1" smtClean="0"/>
              <a:t>Лядове</a:t>
            </a:r>
            <a:r>
              <a:rPr lang="ru-RU" sz="2800" b="1" dirty="0" smtClean="0"/>
              <a:t> И.Г., выпускнике школы</a:t>
            </a:r>
          </a:p>
          <a:p>
            <a:r>
              <a:rPr lang="ru-RU" sz="2800" b="1" dirty="0" smtClean="0"/>
              <a:t>При музее работает школьный отряд «Поиск»</a:t>
            </a:r>
          </a:p>
          <a:p>
            <a:r>
              <a:rPr lang="ru-RU" sz="2800" b="1" dirty="0" smtClean="0"/>
              <a:t> Образовательная и внеурочная деятельность: музейные уроки, исторические </a:t>
            </a:r>
            <a:r>
              <a:rPr lang="ru-RU" sz="2800" b="1" dirty="0" err="1" smtClean="0"/>
              <a:t>квесты</a:t>
            </a:r>
            <a:r>
              <a:rPr lang="ru-RU" sz="2800" b="1" dirty="0" smtClean="0"/>
              <a:t>, КСК, проектная деятельность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9001156" cy="4525963"/>
          </a:xfrm>
        </p:spPr>
        <p:txBody>
          <a:bodyPr/>
          <a:lstStyle/>
          <a:p>
            <a:pPr>
              <a:lnSpc>
                <a:spcPts val="3000"/>
              </a:lnSpc>
              <a:buNone/>
            </a:pPr>
            <a:r>
              <a:rPr lang="ru-RU" b="1" dirty="0" smtClean="0"/>
              <a:t>  </a:t>
            </a:r>
            <a:r>
              <a:rPr lang="ru-RU" sz="2800" b="1" dirty="0" smtClean="0">
                <a:latin typeface="Arial Black" pitchFamily="34" charset="0"/>
              </a:rPr>
              <a:t>Экспозиция «</a:t>
            </a:r>
            <a:r>
              <a:rPr lang="ru-RU" sz="2800" b="1" dirty="0" err="1" smtClean="0">
                <a:latin typeface="Arial Black" pitchFamily="34" charset="0"/>
              </a:rPr>
              <a:t>Лядов</a:t>
            </a:r>
            <a:r>
              <a:rPr lang="ru-RU" sz="2800" b="1" dirty="0" smtClean="0">
                <a:latin typeface="Arial Black" pitchFamily="34" charset="0"/>
              </a:rPr>
              <a:t> И. Г. –    </a:t>
            </a:r>
          </a:p>
          <a:p>
            <a:pPr>
              <a:lnSpc>
                <a:spcPts val="3000"/>
              </a:lnSpc>
              <a:buNone/>
            </a:pPr>
            <a:r>
              <a:rPr lang="ru-RU" sz="2800" b="1" dirty="0" smtClean="0">
                <a:latin typeface="Arial Black" pitchFamily="34" charset="0"/>
              </a:rPr>
              <a:t>                    герой Советского Союза»</a:t>
            </a:r>
          </a:p>
          <a:p>
            <a:r>
              <a:rPr lang="ru-RU" b="1" dirty="0" smtClean="0"/>
              <a:t> </a:t>
            </a:r>
            <a:r>
              <a:rPr lang="ru-RU" sz="2400" b="1" dirty="0" smtClean="0"/>
              <a:t>постоянная, более 50 экспонатов</a:t>
            </a:r>
          </a:p>
          <a:p>
            <a:r>
              <a:rPr lang="ru-RU" sz="2400" b="1" dirty="0" smtClean="0"/>
              <a:t> посещаемость – около 600 человек в год</a:t>
            </a:r>
          </a:p>
          <a:p>
            <a:r>
              <a:rPr lang="ru-RU" sz="2400" b="1" dirty="0" smtClean="0"/>
              <a:t> мероприятия – обзорные и тематические экскурсии, Неделя </a:t>
            </a:r>
            <a:r>
              <a:rPr lang="ru-RU" sz="2400" b="1" dirty="0" err="1" smtClean="0"/>
              <a:t>Лядова</a:t>
            </a:r>
            <a:r>
              <a:rPr lang="ru-RU" sz="2400" b="1" dirty="0" smtClean="0"/>
              <a:t>, Уроки мужества, Дни воинской славы</a:t>
            </a:r>
          </a:p>
          <a:p>
            <a:r>
              <a:rPr lang="ru-RU" sz="2400" b="1" dirty="0" smtClean="0"/>
              <a:t> </a:t>
            </a:r>
            <a:r>
              <a:rPr lang="ru-RU" sz="2400" b="1" u="sng" dirty="0" smtClean="0"/>
              <a:t>уникальные экспонаты</a:t>
            </a:r>
            <a:r>
              <a:rPr lang="ru-RU" sz="2400" b="1" dirty="0" smtClean="0"/>
              <a:t>: советская и немецкая каски, гильзы, осколки снарядов, солдатская кружка, нож, лопата,</a:t>
            </a:r>
          </a:p>
          <a:p>
            <a:pPr>
              <a:buNone/>
            </a:pPr>
            <a:r>
              <a:rPr lang="ru-RU" sz="2400" b="1" dirty="0" smtClean="0"/>
              <a:t>     магазин от ручного автомата, стабилизаторы мин, черпак, крышка от котелка, архивные документы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     </a:t>
            </a:r>
          </a:p>
          <a:p>
            <a:endParaRPr lang="ru-RU" dirty="0"/>
          </a:p>
        </p:txBody>
      </p:sp>
      <p:pic>
        <p:nvPicPr>
          <p:cNvPr id="2" name="Picture 2" descr="C:\Users\admin\Desktop\школа\конкурс музеев\конкурс Наш музей\экспонат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4509646" cy="35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admin\Desktop\экспонат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4214842" cy="3482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admin\Desktop\экспонаты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858312" cy="2787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9001156" cy="4525963"/>
          </a:xfrm>
        </p:spPr>
        <p:txBody>
          <a:bodyPr/>
          <a:lstStyle/>
          <a:p>
            <a:pPr>
              <a:lnSpc>
                <a:spcPts val="3000"/>
              </a:lnSpc>
              <a:buNone/>
            </a:pPr>
            <a:r>
              <a:rPr lang="ru-RU" sz="2800" b="1" dirty="0" smtClean="0"/>
              <a:t>  </a:t>
            </a:r>
            <a:r>
              <a:rPr lang="ru-RU" sz="2800" b="1" dirty="0" smtClean="0">
                <a:latin typeface="Arial Black" pitchFamily="34" charset="0"/>
              </a:rPr>
              <a:t>Экспозиция </a:t>
            </a:r>
          </a:p>
          <a:p>
            <a:pPr>
              <a:lnSpc>
                <a:spcPts val="3000"/>
              </a:lnSpc>
              <a:buNone/>
            </a:pPr>
            <a:r>
              <a:rPr lang="ru-RU" sz="2800" b="1" dirty="0" smtClean="0">
                <a:latin typeface="Arial Black" pitchFamily="34" charset="0"/>
              </a:rPr>
              <a:t>  «Юнги Северного  флота»</a:t>
            </a:r>
          </a:p>
          <a:p>
            <a:r>
              <a:rPr lang="ru-RU" sz="2400" b="1" dirty="0" smtClean="0"/>
              <a:t> постоянная, около 30 экспонатов</a:t>
            </a:r>
          </a:p>
          <a:p>
            <a:r>
              <a:rPr lang="ru-RU" sz="2400" b="1" dirty="0" smtClean="0"/>
              <a:t> посещаемость – около 600 человек в год</a:t>
            </a:r>
          </a:p>
          <a:p>
            <a:r>
              <a:rPr lang="ru-RU" sz="2400" b="1" dirty="0" smtClean="0"/>
              <a:t> мероприятия – обзорные и тематические экскурсии, Уроки мужества, Дни воинской славы</a:t>
            </a:r>
          </a:p>
          <a:p>
            <a:r>
              <a:rPr lang="ru-RU" sz="2400" b="1" u="sng" dirty="0" smtClean="0"/>
              <a:t>уникальные экспонаты</a:t>
            </a:r>
            <a:r>
              <a:rPr lang="ru-RU" sz="2400" b="1" dirty="0" smtClean="0"/>
              <a:t>: морская форма времен ВОВ, атрибутика школы юнг ВМФ 1942 г, горсть земли с Соловецких островов, архивные документы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\2019-04-23 16-00-2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7976304" cy="48238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972452" cy="459740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    Морская форма времен ВОВ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5572132" cy="46863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     </a:t>
            </a:r>
            <a:r>
              <a:rPr lang="ru-RU" sz="2800" b="1" dirty="0" smtClean="0">
                <a:latin typeface="Arial Black" pitchFamily="34" charset="0"/>
              </a:rPr>
              <a:t>Отряд «ПОИСК»</a:t>
            </a:r>
          </a:p>
          <a:p>
            <a:pPr>
              <a:lnSpc>
                <a:spcPts val="3000"/>
              </a:lnSpc>
            </a:pPr>
            <a:r>
              <a:rPr lang="ru-RU" altLang="ru-RU" sz="2400" dirty="0" smtClean="0"/>
              <a:t>учащиеся 6-9 классов школы</a:t>
            </a:r>
          </a:p>
          <a:p>
            <a:pPr>
              <a:lnSpc>
                <a:spcPts val="3000"/>
              </a:lnSpc>
            </a:pPr>
            <a:r>
              <a:rPr lang="ru-RU" altLang="ru-RU" sz="2400" dirty="0" smtClean="0"/>
              <a:t>экскурсоводы в музей</a:t>
            </a:r>
          </a:p>
          <a:p>
            <a:pPr>
              <a:lnSpc>
                <a:spcPts val="3000"/>
              </a:lnSpc>
            </a:pPr>
            <a:r>
              <a:rPr lang="ru-RU" altLang="ru-RU" sz="2400" dirty="0" smtClean="0"/>
              <a:t>участие в акции «Бессмертный полк» </a:t>
            </a:r>
          </a:p>
          <a:p>
            <a:pPr>
              <a:lnSpc>
                <a:spcPts val="3000"/>
              </a:lnSpc>
            </a:pPr>
            <a:r>
              <a:rPr lang="ru-RU" altLang="ru-RU" sz="2400" dirty="0" smtClean="0"/>
              <a:t>музейные уроки, викторины</a:t>
            </a:r>
          </a:p>
          <a:p>
            <a:pPr>
              <a:lnSpc>
                <a:spcPts val="3000"/>
              </a:lnSpc>
            </a:pPr>
            <a:r>
              <a:rPr lang="ru-RU" altLang="ru-RU" sz="2400" dirty="0" smtClean="0"/>
              <a:t>поездка в Польшу на могилу </a:t>
            </a:r>
            <a:r>
              <a:rPr lang="ru-RU" altLang="ru-RU" sz="2400" dirty="0" err="1" smtClean="0"/>
              <a:t>Лядова</a:t>
            </a:r>
            <a:endParaRPr lang="ru-RU" altLang="ru-RU" sz="2400" dirty="0" smtClean="0"/>
          </a:p>
          <a:p>
            <a:pPr>
              <a:lnSpc>
                <a:spcPts val="3000"/>
              </a:lnSpc>
            </a:pPr>
            <a:r>
              <a:rPr lang="ru-RU" sz="2400" dirty="0" smtClean="0"/>
              <a:t>сбор и пополнение фондов музея </a:t>
            </a:r>
          </a:p>
          <a:p>
            <a:pPr>
              <a:lnSpc>
                <a:spcPts val="3000"/>
              </a:lnSpc>
            </a:pPr>
            <a:r>
              <a:rPr lang="ru-RU" sz="2400" dirty="0" smtClean="0"/>
              <a:t>участие в военно-спортивной игре «Зарница»</a:t>
            </a:r>
          </a:p>
          <a:p>
            <a:pPr>
              <a:lnSpc>
                <a:spcPts val="3000"/>
              </a:lnSpc>
            </a:pPr>
            <a:r>
              <a:rPr lang="ru-RU" sz="2400" dirty="0" smtClean="0"/>
              <a:t>проведение митинга к 9 мая у школы </a:t>
            </a:r>
            <a:endParaRPr lang="ru-RU" sz="2400" dirty="0"/>
          </a:p>
        </p:txBody>
      </p:sp>
      <p:pic>
        <p:nvPicPr>
          <p:cNvPr id="1027" name="Picture 3" descr="C:\Users\admin\Desktop\FinePix JX30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928802"/>
            <a:ext cx="3460216" cy="4305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age_1485796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929066"/>
            <a:ext cx="4474590" cy="2735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Работа с населением</a:t>
            </a:r>
          </a:p>
          <a:p>
            <a:pPr>
              <a:buNone/>
            </a:pPr>
            <a:r>
              <a:rPr lang="ru-RU" sz="2000" dirty="0" smtClean="0"/>
              <a:t>2010 год – проект «Дорогой памяти» с ТОС «</a:t>
            </a:r>
            <a:r>
              <a:rPr lang="ru-RU" sz="2000" dirty="0" err="1" smtClean="0"/>
              <a:t>Налимиха</a:t>
            </a:r>
            <a:r>
              <a:rPr lang="ru-RU" sz="2000" dirty="0" smtClean="0"/>
              <a:t>» (Книга Памяти) </a:t>
            </a:r>
          </a:p>
          <a:p>
            <a:pPr>
              <a:buNone/>
            </a:pPr>
            <a:r>
              <a:rPr lang="ru-RU" sz="2000" dirty="0" smtClean="0"/>
              <a:t>2011 год – проект «Моя родословная» (альбом воспоминаний о ветеранах ВОВ)</a:t>
            </a:r>
          </a:p>
          <a:p>
            <a:pPr>
              <a:buNone/>
            </a:pPr>
            <a:r>
              <a:rPr lang="ru-RU" sz="2000" dirty="0" smtClean="0"/>
              <a:t>2015 год – проект «Бессмертный полк школы» (оформление стены памяти)</a:t>
            </a:r>
          </a:p>
          <a:p>
            <a:pPr>
              <a:buNone/>
            </a:pPr>
            <a:r>
              <a:rPr lang="ru-RU" sz="2000" dirty="0" smtClean="0"/>
              <a:t>2017 год – проект «Помним имя героя» с ТОС «</a:t>
            </a:r>
            <a:r>
              <a:rPr lang="ru-RU" sz="2000" dirty="0" err="1" smtClean="0"/>
              <a:t>Налимиха</a:t>
            </a:r>
            <a:r>
              <a:rPr lang="ru-RU" sz="2000" dirty="0" smtClean="0"/>
              <a:t>» (установка мемориальной доски на доме И.Г. </a:t>
            </a:r>
            <a:r>
              <a:rPr lang="ru-RU" sz="2000" dirty="0" err="1" smtClean="0"/>
              <a:t>Лядова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4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Победы_04</Template>
  <TotalTime>2180</TotalTime>
  <Words>304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День Победы_04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A201</dc:creator>
  <cp:lastModifiedBy>admin</cp:lastModifiedBy>
  <cp:revision>109</cp:revision>
  <dcterms:created xsi:type="dcterms:W3CDTF">2014-05-06T07:36:29Z</dcterms:created>
  <dcterms:modified xsi:type="dcterms:W3CDTF">2020-02-11T08:52:11Z</dcterms:modified>
</cp:coreProperties>
</file>